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9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" initials="A" lastIdx="1" clrIdx="0">
    <p:extLst>
      <p:ext uri="{19B8F6BF-5375-455C-9EA6-DF929625EA0E}">
        <p15:presenceInfo xmlns:p15="http://schemas.microsoft.com/office/powerpoint/2012/main" userId="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44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9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3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0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6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0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2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6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C49C87-65C7-4908-BA3D-8FA65140D61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D8D2E1-ABE2-42F3-9354-D3A00C37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98CA2F-B358-4466-9F5B-A8CB10B71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713" y="697953"/>
            <a:ext cx="5022574" cy="54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674E-557F-4BF2-9038-9126F113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53" y="198784"/>
            <a:ext cx="10018713" cy="2080590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موضوع : بازدید از دفتر چاپ و تبلیغات مهستان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E4C5-3D44-4161-8B46-0E36E3252F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9253" y="2411897"/>
            <a:ext cx="10500587" cy="4247320"/>
          </a:xfrm>
        </p:spPr>
        <p:txBody>
          <a:bodyPr>
            <a:normAutofit fontScale="77500" lnSpcReduction="20000"/>
          </a:bodyPr>
          <a:lstStyle/>
          <a:p>
            <a:pPr marL="457200" lvl="1" indent="0" algn="justLow" rtl="1">
              <a:lnSpc>
                <a:spcPct val="220000"/>
              </a:lnSpc>
              <a:buNone/>
            </a:pPr>
            <a:r>
              <a:rPr lang="fa-IR" sz="2900" dirty="0">
                <a:cs typeface="B Titr" panose="00000700000000000000" pitchFamily="2" charset="-78"/>
              </a:rPr>
              <a:t>نام دانشجو : -----</a:t>
            </a:r>
          </a:p>
          <a:p>
            <a:pPr marL="457200" lvl="1" indent="0" algn="justLow" rtl="1">
              <a:lnSpc>
                <a:spcPct val="220000"/>
              </a:lnSpc>
              <a:buNone/>
            </a:pPr>
            <a:r>
              <a:rPr lang="fa-IR" sz="2900" dirty="0">
                <a:cs typeface="B Titr" panose="00000700000000000000" pitchFamily="2" charset="-78"/>
              </a:rPr>
              <a:t>شماره دانشجویی : ------</a:t>
            </a:r>
          </a:p>
          <a:p>
            <a:pPr marL="457200" lvl="1" indent="0" algn="justLow" rtl="1">
              <a:lnSpc>
                <a:spcPct val="220000"/>
              </a:lnSpc>
              <a:buNone/>
            </a:pPr>
            <a:r>
              <a:rPr lang="fa-IR" sz="2900" dirty="0">
                <a:cs typeface="B Titr" panose="00000700000000000000" pitchFamily="2" charset="-78"/>
              </a:rPr>
              <a:t>رشته تحصیلی  : ------</a:t>
            </a:r>
          </a:p>
          <a:p>
            <a:pPr marL="457200" lvl="1" indent="0" algn="justLow" rtl="1">
              <a:lnSpc>
                <a:spcPct val="220000"/>
              </a:lnSpc>
              <a:buNone/>
            </a:pPr>
            <a:r>
              <a:rPr lang="fa-IR" sz="2900" dirty="0">
                <a:cs typeface="B Titr" panose="00000700000000000000" pitchFamily="2" charset="-78"/>
              </a:rPr>
              <a:t>استاد راهنما ----</a:t>
            </a:r>
          </a:p>
          <a:p>
            <a:pPr marL="457200" lvl="1" indent="0" algn="ctr" rtl="1">
              <a:lnSpc>
                <a:spcPct val="220000"/>
              </a:lnSpc>
              <a:buNone/>
            </a:pPr>
            <a:r>
              <a:rPr lang="fa-IR" sz="2600" b="1" dirty="0">
                <a:cs typeface="B Titr" panose="00000700000000000000" pitchFamily="2" charset="-78"/>
              </a:rPr>
              <a:t>سال تحصیلی 1400 - 1399</a:t>
            </a:r>
            <a:endParaRPr lang="en-US" sz="2600" b="1" dirty="0">
              <a:cs typeface="B Titr" panose="00000700000000000000" pitchFamily="2" charset="-78"/>
            </a:endParaRPr>
          </a:p>
          <a:p>
            <a:pPr>
              <a:lnSpc>
                <a:spcPct val="220000"/>
              </a:lnSpc>
            </a:pP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13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4F9BE-8442-4C8D-BA1B-6CAA206C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42898"/>
            <a:ext cx="10018713" cy="1752599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فهرست مطالب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D3B034-C21F-4AB5-964D-39688624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97" y="2324101"/>
            <a:ext cx="10601739" cy="4191001"/>
          </a:xfrm>
        </p:spPr>
        <p:txBody>
          <a:bodyPr anchor="t">
            <a:normAutofit/>
          </a:bodyPr>
          <a:lstStyle/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cs typeface="B Titr" panose="00000700000000000000" pitchFamily="2" charset="-78"/>
              </a:rPr>
              <a:t> تشریح محیط کار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cs typeface="B Titr" panose="00000700000000000000" pitchFamily="2" charset="-78"/>
              </a:rPr>
              <a:t> فرایند انجام کارها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cs typeface="B Titr" panose="00000700000000000000" pitchFamily="2" charset="-78"/>
              </a:rPr>
              <a:t> محصولات و خدمات 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cs typeface="B Titr" panose="00000700000000000000" pitchFamily="2" charset="-78"/>
              </a:rPr>
              <a:t> دستگاه ها و ماشین الات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fa-IR" sz="2800" dirty="0"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11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4F9BE-8442-4C8D-BA1B-6CAA206C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ادامه فهرست مطالب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D3B034-C21F-4AB5-964D-3968862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cs typeface="B Titr" panose="00000700000000000000" pitchFamily="2" charset="-78"/>
              </a:rPr>
              <a:t>  چالش ها و سختی ها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cs typeface="B Titr" panose="00000700000000000000" pitchFamily="2" charset="-78"/>
              </a:rPr>
              <a:t>  استعداد ها و مهارت های مورد نیاز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cs typeface="B Titr" panose="00000700000000000000" pitchFamily="2" charset="-78"/>
              </a:rPr>
              <a:t>نتیجه گیری 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6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8889-0DFE-4218-8880-7F86DCA7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pPr algn="r"/>
            <a:r>
              <a:rPr lang="fa-IR" dirty="0">
                <a:cs typeface="B Titr" panose="00000700000000000000" pitchFamily="2" charset="-78"/>
              </a:rPr>
              <a:t>تشریح محیط کار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D8110-3874-4147-B710-1CF6338EE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56522"/>
            <a:ext cx="5989983" cy="5022574"/>
          </a:xfrm>
        </p:spPr>
        <p:txBody>
          <a:bodyPr anchor="t">
            <a:normAutofit/>
          </a:bodyPr>
          <a:lstStyle/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cs typeface="B Nazanin" panose="00000400000000000000" pitchFamily="2" charset="-78"/>
              </a:rPr>
              <a:t> دفتر چاپ و تبلیغات مهستان به صورت فردی و متشکل از دو همکار راه اندازی شده است.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cs typeface="B Nazanin" panose="00000400000000000000" pitchFamily="2" charset="-78"/>
              </a:rPr>
              <a:t> این دفتر دو سال از راه اندازی آن میگذرد و یک کسب و کار نوپا محسوب میشود ! </a:t>
            </a:r>
          </a:p>
          <a:p>
            <a:pPr algn="just" rt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cs typeface="B Nazanin" panose="00000400000000000000" pitchFamily="2" charset="-78"/>
              </a:rPr>
              <a:t> موقعیت این دفتر در استان البرز می باشد.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5DEB186-CADB-4A5F-A8D3-FE1A7167B6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7" y="1752599"/>
            <a:ext cx="5815947" cy="4055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53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334</TotalTime>
  <Words>119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Corbel</vt:lpstr>
      <vt:lpstr>Wingdings</vt:lpstr>
      <vt:lpstr>Parallax</vt:lpstr>
      <vt:lpstr>PowerPoint Presentation</vt:lpstr>
      <vt:lpstr>موضوع : بازدید از دفتر چاپ و تبلیغات مهستان</vt:lpstr>
      <vt:lpstr>فهرست مطالب</vt:lpstr>
      <vt:lpstr>ادامه فهرست مطالب</vt:lpstr>
      <vt:lpstr>تشریح محیط کار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Ali</dc:creator>
  <cp:lastModifiedBy>Ali</cp:lastModifiedBy>
  <cp:revision>36</cp:revision>
  <dcterms:created xsi:type="dcterms:W3CDTF">2021-06-10T11:23:08Z</dcterms:created>
  <dcterms:modified xsi:type="dcterms:W3CDTF">2022-12-03T15:11:55Z</dcterms:modified>
</cp:coreProperties>
</file>